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8" r:id="rId2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5D6"/>
    <a:srgbClr val="E6501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15" autoAdjust="0"/>
    <p:restoredTop sz="94660"/>
  </p:normalViewPr>
  <p:slideViewPr>
    <p:cSldViewPr snapToGrid="0">
      <p:cViewPr varScale="1">
        <p:scale>
          <a:sx n="60" d="100"/>
          <a:sy n="60" d="100"/>
        </p:scale>
        <p:origin x="-84" y="-11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1A1FD-1883-4CB3-AB36-7D3C3D31D1F8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E16A9-6344-4366-B660-26458A516B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478828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9048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2163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52584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71022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3222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42499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90070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25210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85027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6765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0191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0D8E4-E1CC-470E-B5F7-651E8E7564F4}" type="datetimeFigureOut">
              <a:rPr lang="ko-KR" altLang="en-US" smtClean="0"/>
              <a:pPr/>
              <a:t>2017-11-03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FA74F-337C-4FB7-A2B6-C4357CE22B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635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626000" y="-14928"/>
            <a:ext cx="11173150" cy="1807963"/>
            <a:chOff x="2550019" y="-115908"/>
            <a:chExt cx="9700441" cy="2897746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2"/>
            <a:srcRect t="-1" r="1413" b="71000"/>
            <a:stretch/>
          </p:blipFill>
          <p:spPr>
            <a:xfrm>
              <a:off x="2550019" y="-115908"/>
              <a:ext cx="9700441" cy="2897746"/>
            </a:xfrm>
            <a:prstGeom prst="rect">
              <a:avLst/>
            </a:prstGeom>
          </p:spPr>
        </p:pic>
        <p:sp>
          <p:nvSpPr>
            <p:cNvPr id="6" name="자유형 5"/>
            <p:cNvSpPr/>
            <p:nvPr/>
          </p:nvSpPr>
          <p:spPr>
            <a:xfrm>
              <a:off x="3232597" y="1648496"/>
              <a:ext cx="4765183" cy="1120462"/>
            </a:xfrm>
            <a:custGeom>
              <a:avLst/>
              <a:gdLst>
                <a:gd name="connsiteX0" fmla="*/ 0 w 4765183"/>
                <a:gd name="connsiteY0" fmla="*/ 0 h 1120462"/>
                <a:gd name="connsiteX1" fmla="*/ 1648496 w 4765183"/>
                <a:gd name="connsiteY1" fmla="*/ 128789 h 1120462"/>
                <a:gd name="connsiteX2" fmla="*/ 2356834 w 4765183"/>
                <a:gd name="connsiteY2" fmla="*/ 154546 h 1120462"/>
                <a:gd name="connsiteX3" fmla="*/ 3026535 w 4765183"/>
                <a:gd name="connsiteY3" fmla="*/ 115910 h 1120462"/>
                <a:gd name="connsiteX4" fmla="*/ 3631842 w 4765183"/>
                <a:gd name="connsiteY4" fmla="*/ 128789 h 1120462"/>
                <a:gd name="connsiteX5" fmla="*/ 3786389 w 4765183"/>
                <a:gd name="connsiteY5" fmla="*/ 386366 h 1120462"/>
                <a:gd name="connsiteX6" fmla="*/ 4301544 w 4765183"/>
                <a:gd name="connsiteY6" fmla="*/ 437881 h 1120462"/>
                <a:gd name="connsiteX7" fmla="*/ 4752304 w 4765183"/>
                <a:gd name="connsiteY7" fmla="*/ 450760 h 1120462"/>
                <a:gd name="connsiteX8" fmla="*/ 4765183 w 4765183"/>
                <a:gd name="connsiteY8" fmla="*/ 734096 h 1120462"/>
                <a:gd name="connsiteX9" fmla="*/ 4468969 w 4765183"/>
                <a:gd name="connsiteY9" fmla="*/ 850005 h 1120462"/>
                <a:gd name="connsiteX10" fmla="*/ 3142445 w 4765183"/>
                <a:gd name="connsiteY10" fmla="*/ 862884 h 1120462"/>
                <a:gd name="connsiteX11" fmla="*/ 2717442 w 4765183"/>
                <a:gd name="connsiteY11" fmla="*/ 862884 h 1120462"/>
                <a:gd name="connsiteX12" fmla="*/ 2601533 w 4765183"/>
                <a:gd name="connsiteY12" fmla="*/ 1017431 h 1120462"/>
                <a:gd name="connsiteX13" fmla="*/ 2176530 w 4765183"/>
                <a:gd name="connsiteY13" fmla="*/ 1120462 h 1120462"/>
                <a:gd name="connsiteX14" fmla="*/ 296214 w 4765183"/>
                <a:gd name="connsiteY14" fmla="*/ 1107583 h 1120462"/>
                <a:gd name="connsiteX15" fmla="*/ 38637 w 4765183"/>
                <a:gd name="connsiteY15" fmla="*/ 824248 h 1120462"/>
                <a:gd name="connsiteX16" fmla="*/ 0 w 4765183"/>
                <a:gd name="connsiteY16" fmla="*/ 0 h 112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65183" h="1120462">
                  <a:moveTo>
                    <a:pt x="0" y="0"/>
                  </a:moveTo>
                  <a:lnTo>
                    <a:pt x="1648496" y="128789"/>
                  </a:lnTo>
                  <a:lnTo>
                    <a:pt x="2356834" y="154546"/>
                  </a:lnTo>
                  <a:lnTo>
                    <a:pt x="3026535" y="115910"/>
                  </a:lnTo>
                  <a:lnTo>
                    <a:pt x="3631842" y="128789"/>
                  </a:lnTo>
                  <a:lnTo>
                    <a:pt x="3786389" y="386366"/>
                  </a:lnTo>
                  <a:lnTo>
                    <a:pt x="4301544" y="437881"/>
                  </a:lnTo>
                  <a:lnTo>
                    <a:pt x="4752304" y="450760"/>
                  </a:lnTo>
                  <a:lnTo>
                    <a:pt x="4765183" y="734096"/>
                  </a:lnTo>
                  <a:lnTo>
                    <a:pt x="4468969" y="850005"/>
                  </a:lnTo>
                  <a:lnTo>
                    <a:pt x="3142445" y="862884"/>
                  </a:lnTo>
                  <a:lnTo>
                    <a:pt x="2717442" y="862884"/>
                  </a:lnTo>
                  <a:lnTo>
                    <a:pt x="2601533" y="1017431"/>
                  </a:lnTo>
                  <a:lnTo>
                    <a:pt x="2176530" y="1120462"/>
                  </a:lnTo>
                  <a:lnTo>
                    <a:pt x="296214" y="1107583"/>
                  </a:lnTo>
                  <a:lnTo>
                    <a:pt x="38637" y="8242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30465" y="501239"/>
            <a:ext cx="1093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 smtClean="0">
                <a:solidFill>
                  <a:srgbClr val="E6501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HPLC</a:t>
            </a:r>
            <a:r>
              <a:rPr lang="en-US" altLang="ko-KR" sz="2400" dirty="0" smtClean="0">
                <a:solidFill>
                  <a:srgbClr val="E6501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4800" dirty="0" smtClean="0">
                <a:solidFill>
                  <a:srgbClr val="E6501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2017</a:t>
            </a:r>
            <a:r>
              <a:rPr lang="en-US" altLang="ko-KR" sz="2400" dirty="0" smtClean="0">
                <a:solidFill>
                  <a:srgbClr val="E6501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4800" dirty="0" err="1" smtClean="0">
                <a:solidFill>
                  <a:srgbClr val="E6501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Jeju</a:t>
            </a:r>
            <a:r>
              <a:rPr lang="en-US" altLang="ko-KR" sz="4800" dirty="0" smtClean="0">
                <a:solidFill>
                  <a:srgbClr val="E6501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&amp; </a:t>
            </a:r>
            <a:r>
              <a:rPr lang="ko-KR" altLang="en-US" sz="4800" dirty="0" err="1" smtClean="0">
                <a:solidFill>
                  <a:srgbClr val="E6501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한국분석과학회</a:t>
            </a:r>
            <a:endParaRPr lang="ko-KR" altLang="en-US" sz="28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37536747"/>
              </p:ext>
            </p:extLst>
          </p:nvPr>
        </p:nvGraphicFramePr>
        <p:xfrm>
          <a:off x="626000" y="1851034"/>
          <a:ext cx="4614739" cy="4793607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35565"/>
                <a:gridCol w="1008529"/>
                <a:gridCol w="1331259"/>
                <a:gridCol w="1139386"/>
              </a:tblGrid>
              <a:tr h="9081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Date</a:t>
                      </a:r>
                      <a:endParaRPr lang="ko-KR" altLang="en-US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Bareve</a:t>
                      </a:r>
                      <a:r>
                        <a:rPr lang="en-US" altLang="ko-KR" sz="16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 </a:t>
                      </a:r>
                      <a:endParaRPr lang="en-US" altLang="ko-KR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Ramada Encore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Seogwipo</a:t>
                      </a:r>
                      <a:endParaRPr lang="ko-KR" altLang="en-US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ICC</a:t>
                      </a:r>
                      <a:endParaRPr lang="ko-KR" altLang="en-US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542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Nov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endParaRPr lang="en-US" altLang="ko-KR" sz="1600" b="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11:50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8854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b="0" dirty="0" smtClean="0">
                        <a:effectLst/>
                        <a:latin typeface="tahoma" panose="020B0604030504040204" pitchFamily="34" charset="0"/>
                        <a:ea typeface="돋움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12:05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12:20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54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600" b="0" dirty="0" smtClean="0">
                        <a:effectLst/>
                        <a:latin typeface="tahoma" panose="020B0604030504040204" pitchFamily="34" charset="0"/>
                        <a:ea typeface="돋움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12:35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12:50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885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-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14:00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14:20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885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15:05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15:20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5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16:05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16:20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542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Nov 6-9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7:00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7:20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885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7:10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7:15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7:20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5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7:40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8:00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885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7:50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7:55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8:10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54029070"/>
              </p:ext>
            </p:extLst>
          </p:nvPr>
        </p:nvGraphicFramePr>
        <p:xfrm>
          <a:off x="5527343" y="1833475"/>
          <a:ext cx="6196085" cy="4811169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92022"/>
                <a:gridCol w="1385047"/>
                <a:gridCol w="1963270"/>
                <a:gridCol w="1355746"/>
              </a:tblGrid>
              <a:tr h="8901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Date</a:t>
                      </a:r>
                      <a:endParaRPr lang="ko-KR" altLang="en-US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ICC</a:t>
                      </a:r>
                      <a:endParaRPr lang="ko-KR" altLang="en-US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Ramada Encore </a:t>
                      </a:r>
                      <a:r>
                        <a:rPr lang="en-US" altLang="ko-KR" sz="1600" b="1" kern="120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Seogwipo</a:t>
                      </a:r>
                      <a:endParaRPr lang="ko-KR" altLang="en-US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Bareve</a:t>
                      </a:r>
                      <a:endParaRPr lang="ko-KR" altLang="en-US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Nov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19:50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20:05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20:10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01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20:30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20:45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20:50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01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Nov</a:t>
                      </a:r>
                      <a:r>
                        <a:rPr lang="en-US" altLang="ko-KR" sz="1600" b="1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altLang="ko-KR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6-7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19:00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19:15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19:20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01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19:40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19:55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01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Nov 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19:50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20:05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20:10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01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20:30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20:45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20:50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01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Nov 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18:30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18:45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18:50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01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19:20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19:35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effectLst/>
                          <a:latin typeface="tahoma" panose="020B0604030504040204" pitchFamily="34" charset="0"/>
                          <a:ea typeface="돋움" panose="020B0600000101010101" pitchFamily="50" charset="-127"/>
                        </a:rPr>
                        <a:t>19:40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451589" y="1435268"/>
            <a:ext cx="7296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*    Van  * </a:t>
            </a:r>
            <a:r>
              <a:rPr lang="en-US" altLang="ko-KR" sz="2000" dirty="0"/>
              <a:t>ICC Departure </a:t>
            </a:r>
            <a:r>
              <a:rPr lang="en-US" altLang="ko-KR" sz="2000" dirty="0" smtClean="0"/>
              <a:t>Location: ICC </a:t>
            </a:r>
            <a:r>
              <a:rPr lang="en-US" altLang="ko-KR" sz="2000" dirty="0"/>
              <a:t>Main Entrance </a:t>
            </a:r>
            <a:endParaRPr lang="ko-KR" altLang="en-US" sz="2000" dirty="0"/>
          </a:p>
        </p:txBody>
      </p:sp>
      <p:sp>
        <p:nvSpPr>
          <p:cNvPr id="13" name="직사각형 12"/>
          <p:cNvSpPr/>
          <p:nvPr/>
        </p:nvSpPr>
        <p:spPr>
          <a:xfrm>
            <a:off x="4726080" y="1530597"/>
            <a:ext cx="206528" cy="218838"/>
          </a:xfrm>
          <a:prstGeom prst="rect">
            <a:avLst/>
          </a:prstGeom>
          <a:solidFill>
            <a:srgbClr val="FBE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530465" y="1391813"/>
            <a:ext cx="40046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Hotel Shuttle Bus Schedule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061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97</Words>
  <Application>Microsoft Office PowerPoint</Application>
  <PresentationFormat>사용자 지정</PresentationFormat>
  <Paragraphs>72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gonggam</dc:creator>
  <cp:lastModifiedBy>Windows User</cp:lastModifiedBy>
  <cp:revision>26</cp:revision>
  <cp:lastPrinted>2017-11-02T09:27:49Z</cp:lastPrinted>
  <dcterms:created xsi:type="dcterms:W3CDTF">2017-11-02T06:19:14Z</dcterms:created>
  <dcterms:modified xsi:type="dcterms:W3CDTF">2017-11-03T00:36:28Z</dcterms:modified>
</cp:coreProperties>
</file>